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3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3.wmf"/><Relationship Id="rId4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13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4932-9FEE-4D5C-89FE-764B2B6C5EA8}" type="datetimeFigureOut">
              <a:rPr lang="id-ID" smtClean="0"/>
              <a:t>16/03/2016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8442-9C17-44AB-AA6D-2334C4D5AA5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Lanjutan Elektrostatis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dimana kita  dapatkan,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Medan listrik pada P(0, 0, h) yang disebabkan oleh muatan segmen 1 adalah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547664" y="1412776"/>
          <a:ext cx="3744416" cy="2088232"/>
        </p:xfrm>
        <a:graphic>
          <a:graphicData uri="http://schemas.openxmlformats.org/presentationml/2006/ole">
            <p:oleObj spid="_x0000_s5122" name="Equation" r:id="rId3" imgW="1320480" imgH="81252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755576" y="4725144"/>
          <a:ext cx="7992888" cy="1584176"/>
        </p:xfrm>
        <a:graphic>
          <a:graphicData uri="http://schemas.openxmlformats.org/presentationml/2006/ole">
            <p:oleObj spid="_x0000_s5123" name="Equation" r:id="rId4" imgW="2539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Medan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memiliki komponen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di sepanjang       dan komponen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1z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disepanjang </a:t>
            </a:r>
          </a:p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      Dari pertimbangan simetri, medan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yang dihasilkan segmen2 pada gambar (b), yang terletak berseberangan dengan lokasi segmen 1, identik dengan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maka medan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memiliki komponen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 dE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2r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disepanjang      </a:t>
            </a:r>
          </a:p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dan komponen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2z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disepanjang     </a:t>
            </a:r>
          </a:p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Oleh karena itu, jumlah komponen ke arah</a:t>
            </a:r>
          </a:p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saling menghapuskan dan ke arah z saling menjumlahkan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6" name="Equation" r:id="rId3" imgW="114120" imgH="21564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555776" y="1196752"/>
          <a:ext cx="504056" cy="432048"/>
        </p:xfrm>
        <a:graphic>
          <a:graphicData uri="http://schemas.openxmlformats.org/presentationml/2006/ole">
            <p:oleObj spid="_x0000_s6147" name="Equation" r:id="rId4" imgW="22860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8" name="Equation" r:id="rId5" imgW="114120" imgH="215640" progId="Equation.3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899592" y="1700808"/>
          <a:ext cx="429890" cy="448940"/>
        </p:xfrm>
        <a:graphic>
          <a:graphicData uri="http://schemas.openxmlformats.org/presentationml/2006/ole">
            <p:oleObj spid="_x0000_s6149" name="Equation" r:id="rId6" imgW="1396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50" name="Equation" r:id="rId7" imgW="114120" imgH="215640" progId="Equation.3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7740352" y="3335784"/>
          <a:ext cx="360040" cy="597148"/>
        </p:xfrm>
        <a:graphic>
          <a:graphicData uri="http://schemas.openxmlformats.org/presentationml/2006/ole">
            <p:oleObj spid="_x0000_s6151" name="Equation" r:id="rId8" imgW="114120" imgH="1648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52" name="Equation" r:id="rId9" imgW="114120" imgH="215640" progId="Equation.3">
              <p:embed/>
            </p:oleObj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6228184" y="3933056"/>
          <a:ext cx="360040" cy="576064"/>
        </p:xfrm>
        <a:graphic>
          <a:graphicData uri="http://schemas.openxmlformats.org/presentationml/2006/ole">
            <p:oleObj spid="_x0000_s6153" name="Equation" r:id="rId10" imgW="139680" imgH="177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54" name="Equation" r:id="rId11" imgW="114120" imgH="215640" progId="Equation.3">
              <p:embed/>
            </p:oleObj>
          </a:graphicData>
        </a:graphic>
      </p:graphicFrame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7884368" y="4411712"/>
          <a:ext cx="360040" cy="597148"/>
        </p:xfrm>
        <a:graphic>
          <a:graphicData uri="http://schemas.openxmlformats.org/presentationml/2006/ole">
            <p:oleObj spid="_x0000_s6155" name="Equation" r:id="rId12" imgW="1141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Jumlah dari dua konstribusi adalah;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Karena untuk setiap segmen cincin disetengah lingkaran didefinisikan di atas rentang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 (sebelah kanan setengah cincin lingkaran) ada segmen yang sesuai terletak berseberangan di (), kita dapat memperoleh total medan yang dihasilkan ole cincin dengan mengintegrasikan persamaan di atas sepanjang setengah lingkaran sebagai berikut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475656" y="1196752"/>
          <a:ext cx="3888432" cy="1656184"/>
        </p:xfrm>
        <a:graphic>
          <a:graphicData uri="http://schemas.openxmlformats.org/presentationml/2006/ole">
            <p:oleObj spid="_x0000_s7170" name="Equation" r:id="rId3" imgW="148572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dimana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 = 2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 b 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adalah muatan total yang terkandung dalam cincin.</a:t>
            </a:r>
            <a:endParaRPr lang="id-ID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475656" y="1052736"/>
          <a:ext cx="4032448" cy="3168352"/>
        </p:xfrm>
        <a:graphic>
          <a:graphicData uri="http://schemas.openxmlformats.org/presentationml/2006/ole">
            <p:oleObj spid="_x0000_s8194" name="Equation" r:id="rId3" imgW="165096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1.3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Potensial Listrik  disebabkan oleh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    Muatan Titik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Medan yang disebabkan oleh muatan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adalah: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Potensial listrik yang disebabkan oleh medan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dari muatan titik adalah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8" name="Equation" r:id="rId3" imgW="114120" imgH="2156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267744" y="2780928"/>
          <a:ext cx="3240360" cy="916930"/>
        </p:xfrm>
        <a:graphic>
          <a:graphicData uri="http://schemas.openxmlformats.org/presentationml/2006/ole">
            <p:oleObj spid="_x0000_s9219" name="Equation" r:id="rId4" imgW="143496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0" name="Equation" r:id="rId5" imgW="114120" imgH="2156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971600" y="5157192"/>
          <a:ext cx="6696744" cy="936104"/>
        </p:xfrm>
        <a:graphic>
          <a:graphicData uri="http://schemas.openxmlformats.org/presentationml/2006/ole">
            <p:oleObj spid="_x0000_s9221" name="Equation" r:id="rId6" imgW="22860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Jika muatan titik q terletak pada titik tertentu, ditentukan oleh posisi sumber vektor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maka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pada titik pengamatan dengan posisi vektor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adalah: 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1-28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Disebabkan oleh N muatan maka;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1-29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547664" y="2924944"/>
          <a:ext cx="4608512" cy="1080120"/>
        </p:xfrm>
        <a:graphic>
          <a:graphicData uri="http://schemas.openxmlformats.org/presentationml/2006/ole">
            <p:oleObj spid="_x0000_s10242" name="Equation" r:id="rId3" imgW="1663560" imgH="469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3" name="Equation" r:id="rId4" imgW="114120" imgH="21564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475656" y="5157192"/>
          <a:ext cx="4608512" cy="1152128"/>
        </p:xfrm>
        <a:graphic>
          <a:graphicData uri="http://schemas.openxmlformats.org/presentationml/2006/ole">
            <p:oleObj spid="_x0000_s10244" name="Equation" r:id="rId5" imgW="1879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just"/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1.4.3 Potensial Listrik oleh Distribusi </a:t>
            </a:r>
            <a:br>
              <a:rPr lang="id-ID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sz="3600" dirty="0" smtClean="0">
                <a:latin typeface="Times New Roman" pitchFamily="18" charset="0"/>
                <a:cs typeface="Times New Roman" pitchFamily="18" charset="0"/>
              </a:rPr>
              <a:t>            Kontinu  </a:t>
            </a:r>
            <a:endParaRPr lang="id-ID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Jarak titik obsevasi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Potensial oleh distribusi Volume.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1-30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Potensial oleh distribusi luasan.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                1-31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266" name="Equation" r:id="rId3" imgW="114120" imgH="21564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127376" y="1336576"/>
          <a:ext cx="2160240" cy="720080"/>
        </p:xfrm>
        <a:graphic>
          <a:graphicData uri="http://schemas.openxmlformats.org/presentationml/2006/ole">
            <p:oleObj spid="_x0000_s11267" name="Equation" r:id="rId4" imgW="736560" imgH="27936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259632" y="2636912"/>
          <a:ext cx="4680520" cy="1080120"/>
        </p:xfrm>
        <a:graphic>
          <a:graphicData uri="http://schemas.openxmlformats.org/presentationml/2006/ole">
            <p:oleObj spid="_x0000_s11268" name="Equation" r:id="rId5" imgW="125712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269" name="Equation" r:id="rId6" imgW="114120" imgH="215640" progId="Equation.3">
              <p:embed/>
            </p:oleObj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259632" y="4509120"/>
          <a:ext cx="4608512" cy="1152128"/>
        </p:xfrm>
        <a:graphic>
          <a:graphicData uri="http://schemas.openxmlformats.org/presentationml/2006/ole">
            <p:oleObj spid="_x0000_s11270" name="Equation" r:id="rId7" imgW="1244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Potensial oleh distribusi panjang.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 1-32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043608" y="1340768"/>
          <a:ext cx="5616624" cy="1296144"/>
        </p:xfrm>
        <a:graphic>
          <a:graphicData uri="http://schemas.openxmlformats.org/presentationml/2006/ole">
            <p:oleObj spid="_x0000_s12290" name="Equation" r:id="rId3" imgW="1180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Contoh: 7. 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Sebuah dipol listrik terdiri dari dua muatan titik besarnya sama dan berlawanan polaritas, dipisahkan oleh jarak yang kecil, seperti pada gambar : 6. Tentukan V dan E pada setiap titik P dalam ruang bebas, mengingat bahwa P adalah  pada jarak R &gt;&gt; d, dimana d adalah jarak antara dua muatan.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d-ID" dirty="0" smtClean="0"/>
              <a:t>Gambar: 6</a:t>
            </a:r>
            <a:endParaRPr lang="id-ID" dirty="0"/>
          </a:p>
        </p:txBody>
      </p:sp>
      <p:pic>
        <p:nvPicPr>
          <p:cNvPr id="36866" name="Picture 2" descr="C:\Users\user\Pictures\gm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28990"/>
            <a:ext cx="5359400" cy="5500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1.2.2  Medan Listrik karena Muatan  </a:t>
            </a:r>
            <a:br>
              <a:rPr lang="id-ID" dirty="0" smtClean="0">
                <a:latin typeface="Times New Roman" pitchFamily="18" charset="0"/>
                <a:cs typeface="Times New Roman" pitchFamily="18" charset="0"/>
              </a:rPr>
            </a:b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   Distribusi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Medan listrik disebabkan oleh muatan distribusi.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Pictures\gm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24944"/>
            <a:ext cx="5904656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Solusi:</a:t>
            </a:r>
          </a:p>
          <a:p>
            <a:pPr>
              <a:buNone/>
            </a:pPr>
            <a:r>
              <a:rPr lang="id-ID" dirty="0" smtClean="0"/>
              <a:t>	Untuk dua muatan,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Karena d &lt;&lt; R, garis berlebel R1 dan R2 pada gambar 6(a) kurang lebih sejajar satu sama lain,  dalam hal ini pendekatan berikut berlaku: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2" name="Equation" r:id="rId3" imgW="114120" imgH="21564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403648" y="1844824"/>
          <a:ext cx="5616624" cy="1080120"/>
        </p:xfrm>
        <a:graphic>
          <a:graphicData uri="http://schemas.openxmlformats.org/presentationml/2006/ole">
            <p:oleObj spid="_x0000_s15363" name="Equation" r:id="rId4" imgW="2387520" imgH="4824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547664" y="5661248"/>
          <a:ext cx="5688632" cy="648072"/>
        </p:xfrm>
        <a:graphic>
          <a:graphicData uri="http://schemas.openxmlformats.org/presentationml/2006/ole">
            <p:oleObj spid="_x0000_s15364" name="Equation" r:id="rId5" imgW="2057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Oleh karena itu,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pada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adalah: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Jika;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dimana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= q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adalah disebut momen dipol.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Maka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dapat ditulis:</a:t>
            </a:r>
          </a:p>
          <a:p>
            <a:pPr>
              <a:buFont typeface="Wingdings" pitchFamily="2" charset="2"/>
              <a:buChar char="Ø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6" name="Equation" r:id="rId3" imgW="114120" imgH="21564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547664" y="1196752"/>
          <a:ext cx="3096344" cy="1296144"/>
        </p:xfrm>
        <a:graphic>
          <a:graphicData uri="http://schemas.openxmlformats.org/presentationml/2006/ole">
            <p:oleObj spid="_x0000_s16387" name="Equation" r:id="rId4" imgW="87624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8" name="Equation" r:id="rId5" imgW="114120" imgH="21564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547664" y="2996952"/>
          <a:ext cx="5256584" cy="792088"/>
        </p:xfrm>
        <a:graphic>
          <a:graphicData uri="http://schemas.openxmlformats.org/presentationml/2006/ole">
            <p:oleObj spid="_x0000_s16389" name="Equation" r:id="rId6" imgW="1587240" imgH="241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90" name="Equation" r:id="rId7" imgW="114120" imgH="2156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115616" y="5373216"/>
          <a:ext cx="5544616" cy="1484784"/>
        </p:xfrm>
        <a:graphic>
          <a:graphicData uri="http://schemas.openxmlformats.org/presentationml/2006/ole">
            <p:oleObj spid="_x0000_s16391" name="Equation" r:id="rId8" imgW="160020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Soal: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Tentukan potensial listrik di titik asal pada ruang bebas yang disebabkan oleh empat muatan titik 20 </a:t>
            </a:r>
            <a:r>
              <a:rPr lang="id-ID" dirty="0" smtClean="0">
                <a:sym typeface="Symbol"/>
              </a:rPr>
              <a:t>C </a:t>
            </a:r>
            <a:r>
              <a:rPr lang="id-ID" dirty="0" smtClean="0"/>
              <a:t>masing-masing terletak di sudut-sudut persegi di bidang x-y dan pusatnya berada di titik asal. Jika persegi masing-masing memiliki sisi 2 m.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Solusi:</a:t>
            </a:r>
          </a:p>
          <a:p>
            <a:pPr>
              <a:buNone/>
            </a:pPr>
            <a:r>
              <a:rPr lang="id-ID" dirty="0" smtClean="0"/>
              <a:t>		</a:t>
            </a:r>
            <a:endParaRPr lang="id-ID" dirty="0"/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755576" y="1340768"/>
          <a:ext cx="7632848" cy="4608512"/>
        </p:xfrm>
        <a:graphic>
          <a:graphicData uri="http://schemas.openxmlformats.org/presentationml/2006/ole">
            <p:oleObj spid="_x0000_s17410" name="Equation" r:id="rId3" imgW="2654280" imgH="1409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Diferensial Medan pada titik P adalah: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dimana: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  adalah vektor dari diferensial volume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dv’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               ke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dq =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dv’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115616" y="1268760"/>
          <a:ext cx="7128792" cy="1440160"/>
        </p:xfrm>
        <a:graphic>
          <a:graphicData uri="http://schemas.openxmlformats.org/presentationml/2006/ole">
            <p:oleObj spid="_x0000_s1026" name="Equation" r:id="rId3" imgW="1688760" imgH="39348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971600" y="3501008"/>
          <a:ext cx="648072" cy="576064"/>
        </p:xfrm>
        <a:graphic>
          <a:graphicData uri="http://schemas.openxmlformats.org/presentationml/2006/ole">
            <p:oleObj spid="_x0000_s1027" name="Equation" r:id="rId4" imgW="1774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Total Medan pada titik P.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1-11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(Distribusi Volume)</a:t>
            </a:r>
          </a:p>
          <a:p>
            <a:pPr algn="ctr"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971600" y="1484784"/>
          <a:ext cx="5832648" cy="1584176"/>
        </p:xfrm>
        <a:graphic>
          <a:graphicData uri="http://schemas.openxmlformats.org/presentationml/2006/ole">
            <p:oleObj spid="_x0000_s2050" name="Equation" r:id="rId3" imgW="15872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Distribusi Luasan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                1-12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Distribusi Panjang</a:t>
            </a:r>
          </a:p>
          <a:p>
            <a:pPr>
              <a:buFont typeface="Wingdings" pitchFamily="2" charset="2"/>
              <a:buChar char="Ø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					       1-13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475656" y="1412776"/>
          <a:ext cx="3960440" cy="1440160"/>
        </p:xfrm>
        <a:graphic>
          <a:graphicData uri="http://schemas.openxmlformats.org/presentationml/2006/ole">
            <p:oleObj spid="_x0000_s3074" name="Equation" r:id="rId3" imgW="1168200" imgH="444240" progId="Equation.3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1547664" y="3789040"/>
          <a:ext cx="4464496" cy="1512168"/>
        </p:xfrm>
        <a:graphic>
          <a:graphicData uri="http://schemas.openxmlformats.org/presentationml/2006/ole">
            <p:oleObj spid="_x0000_s3075" name="Equation" r:id="rId4" imgW="11430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Contoh: 4.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Sebuah muatan cincin  dengan jari-jari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ditandai dengan kerapatan muatan garis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serba-sama mempunyai polarisasi positif. Dimana cincin terletak pada ruang bebas dan diposisikan pada bidang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x-y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seperti ditunjukkan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pada gambar (a). Tentukan intensitas medan listrik E di titik P(0, 0, h) sepanjang sumbu cincin pada jarak h dari pusatnya.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user\Pictures\gmb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4900" y="1102519"/>
            <a:ext cx="4394200" cy="447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user\Pictures\gmb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400" y="1138238"/>
            <a:ext cx="4013200" cy="447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Solusi:</a:t>
            </a:r>
          </a:p>
          <a:p>
            <a:pPr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Kita mulai mempertimbangkan medan listrik yang dihasilkan oleh segmen diferensial cincin, seperti segmen 1 terletak pada 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, 0) dalam gambar (a). Segmen ini mempunyai panjang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dl = b d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dan mengandung muatan  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dq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dl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id-ID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b d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. Jarak vektor      dari segmen 1 ke titik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 (0, 0,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) adalah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7092280" y="3573016"/>
          <a:ext cx="504056" cy="576064"/>
        </p:xfrm>
        <a:graphic>
          <a:graphicData uri="http://schemas.openxmlformats.org/presentationml/2006/ole">
            <p:oleObj spid="_x0000_s4098" name="Equation" r:id="rId3" imgW="215640" imgH="21564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835696" y="4869160"/>
          <a:ext cx="3672408" cy="792088"/>
        </p:xfrm>
        <a:graphic>
          <a:graphicData uri="http://schemas.openxmlformats.org/presentationml/2006/ole">
            <p:oleObj spid="_x0000_s4099" name="Equation" r:id="rId4" imgW="914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200</Words>
  <Application>Microsoft Office PowerPoint</Application>
  <PresentationFormat>On-screen Show (4:3)</PresentationFormat>
  <Paragraphs>113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Lanjutan Elektrostatis</vt:lpstr>
      <vt:lpstr>1.2.2  Medan Listrik karena Muatan                Distribusi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1.4.3 Potensial Listrik oleh Distribusi              Kontinu  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Lanjutan Elektrostatis</dc:title>
  <dc:creator>DELL</dc:creator>
  <cp:lastModifiedBy>DELL</cp:lastModifiedBy>
  <cp:revision>15</cp:revision>
  <dcterms:created xsi:type="dcterms:W3CDTF">2016-03-16T02:58:34Z</dcterms:created>
  <dcterms:modified xsi:type="dcterms:W3CDTF">2016-03-16T05:24:33Z</dcterms:modified>
</cp:coreProperties>
</file>